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9" r:id="rId2"/>
    <p:sldId id="257" r:id="rId3"/>
  </p:sldIdLst>
  <p:sldSz cx="10691813" cy="7559675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CFF"/>
    <a:srgbClr val="E7F9FF"/>
    <a:srgbClr val="B7ECFF"/>
    <a:srgbClr val="8BE1FF"/>
    <a:srgbClr val="4FD1FF"/>
    <a:srgbClr val="11C1FF"/>
    <a:srgbClr val="00B6F6"/>
    <a:srgbClr val="BFD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97"/>
    <p:restoredTop sz="94614"/>
  </p:normalViewPr>
  <p:slideViewPr>
    <p:cSldViewPr snapToGrid="0" snapToObjects="1">
      <p:cViewPr varScale="1">
        <p:scale>
          <a:sx n="66" d="100"/>
          <a:sy n="66" d="100"/>
        </p:scale>
        <p:origin x="321" y="-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3F57A-0829-D04A-AC5B-2C65A52C580F}" type="datetimeFigureOut">
              <a:rPr kumimoji="1" lang="ja-JP" altLang="en-US" smtClean="0"/>
              <a:t>2021/1/9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62658-8E85-1B4A-818C-8F92922C4C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20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右：表紙</a:t>
            </a:r>
            <a:r>
              <a:rPr kumimoji="1" lang="en-US" altLang="ja-JP" dirty="0"/>
              <a:t/>
            </a:r>
            <a:br>
              <a:rPr kumimoji="1" lang="en-US" altLang="ja-JP" dirty="0"/>
            </a:br>
            <a:r>
              <a:rPr kumimoji="1" lang="ja-JP" altLang="en-US" dirty="0"/>
              <a:t>左：裏</a:t>
            </a:r>
            <a:r>
              <a:rPr kumimoji="1" lang="ja-JP" altLang="en-US" dirty="0" smtClean="0"/>
              <a:t>表紙</a:t>
            </a:r>
            <a:endParaRPr kumimoji="1" lang="en-US" altLang="ja-JP" dirty="0" smtClean="0"/>
          </a:p>
          <a:p>
            <a:r>
              <a:rPr kumimoji="1" lang="en-US" altLang="ja-JP" dirty="0" smtClean="0"/>
              <a:t>A3</a:t>
            </a:r>
            <a:r>
              <a:rPr kumimoji="1" lang="ja-JP" altLang="en-US" smtClean="0"/>
              <a:t>両面で</a:t>
            </a:r>
            <a:r>
              <a:rPr kumimoji="1" lang="ja-JP" altLang="en-US" dirty="0" smtClean="0"/>
              <a:t>プリントアウト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962658-8E85-1B4A-818C-8F92922C4C3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521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中ページ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962658-8E85-1B4A-818C-8F92922C4C3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97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xmlns="" id="{E0E64FCB-5CDF-A34F-9615-6D22BA6866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32408" y="-1166515"/>
            <a:ext cx="18542000" cy="9842500"/>
          </a:xfrm>
          <a:prstGeom prst="rect">
            <a:avLst/>
          </a:prstGeom>
        </p:spPr>
      </p:pic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xmlns="" id="{DE6D6E98-6945-B245-9D33-00B3932ADE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5150" y="3633788"/>
            <a:ext cx="1884363" cy="13795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地図の画像を入れてください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xmlns="" id="{26FF3ED5-24AC-F640-80E0-DFB3B1C32E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7856" y="357187"/>
            <a:ext cx="977900" cy="977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xmlns="" id="{ED47480A-7271-0C48-B42D-2A65FEE09E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94056" y="6465887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5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xmlns="" id="{169951B5-07A5-4048-B753-5AA01FA0C2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60000" cy="7559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会社の画像などを入れてください</a:t>
            </a:r>
          </a:p>
        </p:txBody>
      </p:sp>
      <p:sp>
        <p:nvSpPr>
          <p:cNvPr id="7" name="図プレースホルダー 6">
            <a:extLst>
              <a:ext uri="{FF2B5EF4-FFF2-40B4-BE49-F238E27FC236}">
                <a16:creationId xmlns:a16="http://schemas.microsoft.com/office/drawing/2014/main" xmlns="" id="{70A0F745-A547-E847-B4BC-A9F5BD804C8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39863" y="5549914"/>
            <a:ext cx="1080000" cy="12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社長の顔写真などを入れてください</a:t>
            </a:r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xmlns="" id="{A6A8766D-080A-6F41-A1B6-28CF21CB52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10600" y="1239838"/>
            <a:ext cx="1727200" cy="10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画像を入れてください</a:t>
            </a:r>
          </a:p>
        </p:txBody>
      </p:sp>
      <p:sp>
        <p:nvSpPr>
          <p:cNvPr id="16" name="図プレースホルダー 11">
            <a:extLst>
              <a:ext uri="{FF2B5EF4-FFF2-40B4-BE49-F238E27FC236}">
                <a16:creationId xmlns:a16="http://schemas.microsoft.com/office/drawing/2014/main" xmlns="" id="{A1DEA4D1-50A3-7F4B-8348-97DC5335009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10600" y="2869855"/>
            <a:ext cx="1727200" cy="10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画像を入れてください</a:t>
            </a:r>
          </a:p>
        </p:txBody>
      </p:sp>
      <p:sp>
        <p:nvSpPr>
          <p:cNvPr id="20" name="図プレースホルダー 11">
            <a:extLst>
              <a:ext uri="{FF2B5EF4-FFF2-40B4-BE49-F238E27FC236}">
                <a16:creationId xmlns:a16="http://schemas.microsoft.com/office/drawing/2014/main" xmlns="" id="{32389E85-08BF-6D41-B856-D9BA9D7956F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10600" y="4499872"/>
            <a:ext cx="1727200" cy="10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画像を入れてください</a:t>
            </a:r>
          </a:p>
        </p:txBody>
      </p:sp>
      <p:sp>
        <p:nvSpPr>
          <p:cNvPr id="24" name="図プレースホルダー 11">
            <a:extLst>
              <a:ext uri="{FF2B5EF4-FFF2-40B4-BE49-F238E27FC236}">
                <a16:creationId xmlns:a16="http://schemas.microsoft.com/office/drawing/2014/main" xmlns="" id="{FB62EF9E-F278-9640-9F8C-FFE3BD2F87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10600" y="6129889"/>
            <a:ext cx="1727200" cy="10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kumimoji="1" lang="ja-JP" altLang="en-US"/>
              <a:t>画像を入れてください</a:t>
            </a:r>
          </a:p>
        </p:txBody>
      </p:sp>
    </p:spTree>
    <p:extLst>
      <p:ext uri="{BB962C8B-B14F-4D97-AF65-F5344CB8AC3E}">
        <p14:creationId xmlns:p14="http://schemas.microsoft.com/office/powerpoint/2010/main" val="542001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67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xmlns="" id="{AA149CB8-FE3E-C245-BBDF-D8C0D7F3C3B5}"/>
              </a:ext>
            </a:extLst>
          </p:cNvPr>
          <p:cNvGrpSpPr/>
          <p:nvPr/>
        </p:nvGrpSpPr>
        <p:grpSpPr>
          <a:xfrm>
            <a:off x="7946967" y="2643447"/>
            <a:ext cx="2383689" cy="548640"/>
            <a:chOff x="7946967" y="2643447"/>
            <a:chExt cx="2383689" cy="548640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xmlns="" id="{1F881B5C-DFFC-4147-9600-169C0B894570}"/>
                </a:ext>
              </a:extLst>
            </p:cNvPr>
            <p:cNvSpPr/>
            <p:nvPr/>
          </p:nvSpPr>
          <p:spPr>
            <a:xfrm>
              <a:off x="7946967" y="2643447"/>
              <a:ext cx="2383689" cy="548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xmlns="" id="{4F0F0AF0-465B-B347-8DDA-76939CA885F8}"/>
                </a:ext>
              </a:extLst>
            </p:cNvPr>
            <p:cNvSpPr txBox="1"/>
            <p:nvPr/>
          </p:nvSpPr>
          <p:spPr>
            <a:xfrm>
              <a:off x="7991654" y="2749726"/>
              <a:ext cx="22943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b="1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ワタシの取扱説明書</a:t>
              </a:r>
              <a:endPara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xmlns="" id="{C012DCDE-5414-2846-96D3-6B1B8A1184D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1156" y="3097457"/>
            <a:ext cx="1476000" cy="36000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xmlns="" id="{065C36DD-3BB7-BF4C-9715-4B2F369FBBB8}"/>
              </a:ext>
            </a:extLst>
          </p:cNvPr>
          <p:cNvSpPr txBox="1"/>
          <p:nvPr/>
        </p:nvSpPr>
        <p:spPr>
          <a:xfrm>
            <a:off x="607024" y="3128222"/>
            <a:ext cx="1352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よくあるご質問</a:t>
            </a:r>
            <a:endParaRPr kumimoji="1" lang="ja-JP" altLang="en-US" sz="10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xmlns="" id="{E46ABE0A-05B2-154C-9FE9-2D2DB24C8132}"/>
              </a:ext>
            </a:extLst>
          </p:cNvPr>
          <p:cNvCxnSpPr>
            <a:cxnSpLocks/>
          </p:cNvCxnSpPr>
          <p:nvPr/>
        </p:nvCxnSpPr>
        <p:spPr>
          <a:xfrm>
            <a:off x="2679837" y="3712412"/>
            <a:ext cx="0" cy="21600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xmlns="" id="{C012DCDE-5414-2846-96D3-6B1B8A1184D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6880" y="366077"/>
            <a:ext cx="1476000" cy="36000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xmlns="" id="{065C36DD-3BB7-BF4C-9715-4B2F369FBBB8}"/>
              </a:ext>
            </a:extLst>
          </p:cNvPr>
          <p:cNvSpPr txBox="1"/>
          <p:nvPr/>
        </p:nvSpPr>
        <p:spPr>
          <a:xfrm>
            <a:off x="639682" y="405469"/>
            <a:ext cx="960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お問い合わせ</a:t>
            </a:r>
            <a:endParaRPr lang="ja-JP" altLang="en-US" sz="10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A2F64F1F-CCDD-0648-908F-1526118ED691}"/>
              </a:ext>
            </a:extLst>
          </p:cNvPr>
          <p:cNvSpPr txBox="1"/>
          <p:nvPr/>
        </p:nvSpPr>
        <p:spPr>
          <a:xfrm>
            <a:off x="522513" y="808788"/>
            <a:ext cx="447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深刻な乱れを知らせるサインが表示されたときは、</a:t>
            </a:r>
            <a:r>
              <a:rPr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メンテナンスと</a:t>
            </a: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あわせて、下記あて</a:t>
            </a:r>
            <a:r>
              <a:rPr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にお問い合わせ</a:t>
            </a: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ください。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xmlns="" id="{0E813D3B-D1F0-6740-812C-254A4A616E01}"/>
              </a:ext>
            </a:extLst>
          </p:cNvPr>
          <p:cNvSpPr txBox="1"/>
          <p:nvPr/>
        </p:nvSpPr>
        <p:spPr>
          <a:xfrm>
            <a:off x="376880" y="1329472"/>
            <a:ext cx="4617808" cy="15130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  <a:spcBef>
                <a:spcPts val="1200"/>
              </a:spcBef>
            </a:pPr>
            <a:endParaRPr lang="en-US" altLang="ja-JP" sz="1000" b="1" i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361156" y="3712412"/>
            <a:ext cx="2304000" cy="7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i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Q1</a:t>
            </a:r>
            <a:endParaRPr lang="en-US" altLang="ja-JP" sz="800" dirty="0" smtClean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2690688" y="3712412"/>
            <a:ext cx="2304000" cy="7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i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A1</a:t>
            </a:r>
            <a:endParaRPr lang="en-US" altLang="ja-JP" sz="800" dirty="0" smtClean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363367" y="4432412"/>
            <a:ext cx="2304000" cy="7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i="1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Q2</a:t>
            </a:r>
            <a:endParaRPr lang="en-US" altLang="ja-JP" sz="800" dirty="0" smtClean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2692899" y="4432412"/>
            <a:ext cx="2304000" cy="7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i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A2</a:t>
            </a:r>
            <a:endParaRPr lang="en-US" altLang="ja-JP" sz="800" dirty="0" smtClean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361156" y="5152412"/>
            <a:ext cx="2304000" cy="7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i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Q</a:t>
            </a:r>
            <a:r>
              <a:rPr lang="ja-JP" altLang="en-US" sz="800" b="1" i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</a:t>
            </a:r>
            <a:endParaRPr lang="en-US" altLang="ja-JP" sz="800" dirty="0" smtClean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2690688" y="5152412"/>
            <a:ext cx="2304000" cy="7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i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A3</a:t>
            </a:r>
            <a:endParaRPr lang="en-US" altLang="ja-JP" sz="800" dirty="0" smtClean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xmlns="" id="{F44E412D-70C4-EF40-B92B-7AA8E72D9700}"/>
              </a:ext>
            </a:extLst>
          </p:cNvPr>
          <p:cNvSpPr txBox="1"/>
          <p:nvPr/>
        </p:nvSpPr>
        <p:spPr>
          <a:xfrm>
            <a:off x="8664109" y="3247096"/>
            <a:ext cx="1711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　　　月　　　日発行</a:t>
            </a:r>
            <a:endParaRPr kumimoji="1" lang="ja-JP" altLang="en-US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7" t="23508" r="35237" b="22018"/>
          <a:stretch/>
        </p:blipFill>
        <p:spPr>
          <a:xfrm flipH="1">
            <a:off x="5906013" y="2647788"/>
            <a:ext cx="1839873" cy="2129248"/>
          </a:xfrm>
          <a:prstGeom prst="heart">
            <a:avLst/>
          </a:prstGeom>
        </p:spPr>
      </p:pic>
      <p:grpSp>
        <p:nvGrpSpPr>
          <p:cNvPr id="52" name="グループ化 51"/>
          <p:cNvGrpSpPr/>
          <p:nvPr/>
        </p:nvGrpSpPr>
        <p:grpSpPr>
          <a:xfrm flipH="1" flipV="1">
            <a:off x="9471703" y="6273947"/>
            <a:ext cx="945411" cy="1046984"/>
            <a:chOff x="5634395" y="1329472"/>
            <a:chExt cx="1257961" cy="1265733"/>
          </a:xfrm>
        </p:grpSpPr>
        <p:sp>
          <p:nvSpPr>
            <p:cNvPr id="53" name="正方形/長方形 52"/>
            <p:cNvSpPr/>
            <p:nvPr/>
          </p:nvSpPr>
          <p:spPr>
            <a:xfrm>
              <a:off x="5634395" y="1329472"/>
              <a:ext cx="1257961" cy="12657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789325" y="1449851"/>
              <a:ext cx="144000" cy="144000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5789325" y="1644216"/>
              <a:ext cx="144000" cy="144000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5789325" y="1837328"/>
              <a:ext cx="144000" cy="144000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5789325" y="2030440"/>
              <a:ext cx="144000" cy="144000"/>
            </a:xfrm>
            <a:prstGeom prst="rect">
              <a:avLst/>
            </a:prstGeom>
            <a:gradFill>
              <a:gsLst>
                <a:gs pos="0">
                  <a:srgbClr val="E7F9FF"/>
                </a:gs>
                <a:gs pos="13000">
                  <a:srgbClr val="B7ECFF"/>
                </a:gs>
                <a:gs pos="100000">
                  <a:srgbClr val="B7EC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986048" y="1448593"/>
              <a:ext cx="144000" cy="144000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/>
            <p:cNvSpPr/>
            <p:nvPr/>
          </p:nvSpPr>
          <p:spPr>
            <a:xfrm>
              <a:off x="5986048" y="1642958"/>
              <a:ext cx="144000" cy="144000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正方形/長方形 59"/>
            <p:cNvSpPr/>
            <p:nvPr/>
          </p:nvSpPr>
          <p:spPr>
            <a:xfrm>
              <a:off x="5986048" y="1836070"/>
              <a:ext cx="144000" cy="144000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正方形/長方形 60"/>
            <p:cNvSpPr/>
            <p:nvPr/>
          </p:nvSpPr>
          <p:spPr>
            <a:xfrm>
              <a:off x="5986048" y="2029182"/>
              <a:ext cx="144000" cy="144000"/>
            </a:xfrm>
            <a:prstGeom prst="rect">
              <a:avLst/>
            </a:prstGeom>
            <a:gradFill>
              <a:gsLst>
                <a:gs pos="0">
                  <a:srgbClr val="E7F9FF"/>
                </a:gs>
                <a:gs pos="13000">
                  <a:srgbClr val="B7ECFF"/>
                </a:gs>
                <a:gs pos="100000">
                  <a:srgbClr val="B7EC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正方形/長方形 61"/>
            <p:cNvSpPr/>
            <p:nvPr/>
          </p:nvSpPr>
          <p:spPr>
            <a:xfrm>
              <a:off x="5792133" y="2223552"/>
              <a:ext cx="144000" cy="144000"/>
            </a:xfrm>
            <a:prstGeom prst="rect">
              <a:avLst/>
            </a:prstGeom>
            <a:gradFill>
              <a:gsLst>
                <a:gs pos="0">
                  <a:srgbClr val="F3FCFF"/>
                </a:gs>
                <a:gs pos="13000">
                  <a:srgbClr val="E7F9FF"/>
                </a:gs>
                <a:gs pos="100000">
                  <a:srgbClr val="E7F9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正方形/長方形 62"/>
            <p:cNvSpPr/>
            <p:nvPr/>
          </p:nvSpPr>
          <p:spPr>
            <a:xfrm>
              <a:off x="6182771" y="1447865"/>
              <a:ext cx="144000" cy="144000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6182771" y="1642230"/>
              <a:ext cx="144000" cy="144000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6182771" y="1835342"/>
              <a:ext cx="144000" cy="144000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正方形/長方形 65"/>
            <p:cNvSpPr/>
            <p:nvPr/>
          </p:nvSpPr>
          <p:spPr>
            <a:xfrm>
              <a:off x="6379494" y="1449851"/>
              <a:ext cx="144000" cy="144000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正方形/長方形 66"/>
            <p:cNvSpPr/>
            <p:nvPr/>
          </p:nvSpPr>
          <p:spPr>
            <a:xfrm>
              <a:off x="6379494" y="1644216"/>
              <a:ext cx="144000" cy="144000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正方形/長方形 67"/>
            <p:cNvSpPr/>
            <p:nvPr/>
          </p:nvSpPr>
          <p:spPr>
            <a:xfrm>
              <a:off x="6570931" y="1448593"/>
              <a:ext cx="144000" cy="144000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5511057" y="293886"/>
            <a:ext cx="1307301" cy="1076809"/>
            <a:chOff x="5549828" y="938017"/>
            <a:chExt cx="1358140" cy="1147970"/>
          </a:xfrm>
        </p:grpSpPr>
        <p:sp>
          <p:nvSpPr>
            <p:cNvPr id="4" name="正方形/長方形 3"/>
            <p:cNvSpPr/>
            <p:nvPr/>
          </p:nvSpPr>
          <p:spPr>
            <a:xfrm>
              <a:off x="5549828" y="938017"/>
              <a:ext cx="1358140" cy="1147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正方形/長方形 2"/>
            <p:cNvSpPr/>
            <p:nvPr/>
          </p:nvSpPr>
          <p:spPr>
            <a:xfrm>
              <a:off x="5922820" y="1047196"/>
              <a:ext cx="128610" cy="130602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5922820" y="1223477"/>
              <a:ext cx="128610" cy="130602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5922820" y="1398622"/>
              <a:ext cx="128610" cy="130602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5922820" y="1573767"/>
              <a:ext cx="128610" cy="130602"/>
            </a:xfrm>
            <a:prstGeom prst="rect">
              <a:avLst/>
            </a:prstGeom>
            <a:gradFill>
              <a:gsLst>
                <a:gs pos="0">
                  <a:srgbClr val="E7F9FF"/>
                </a:gs>
                <a:gs pos="13000">
                  <a:srgbClr val="B7ECFF"/>
                </a:gs>
                <a:gs pos="100000">
                  <a:srgbClr val="B7EC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6098519" y="1046055"/>
              <a:ext cx="128610" cy="130602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6098519" y="1222336"/>
              <a:ext cx="128610" cy="130602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6098519" y="1397481"/>
              <a:ext cx="128610" cy="130602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6098519" y="1572626"/>
              <a:ext cx="128610" cy="130602"/>
            </a:xfrm>
            <a:prstGeom prst="rect">
              <a:avLst/>
            </a:prstGeom>
            <a:gradFill>
              <a:gsLst>
                <a:gs pos="0">
                  <a:srgbClr val="E7F9FF"/>
                </a:gs>
                <a:gs pos="13000">
                  <a:srgbClr val="B7ECFF"/>
                </a:gs>
                <a:gs pos="100000">
                  <a:srgbClr val="B7EC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5925328" y="1748912"/>
              <a:ext cx="128610" cy="130602"/>
            </a:xfrm>
            <a:prstGeom prst="rect">
              <a:avLst/>
            </a:prstGeom>
            <a:gradFill>
              <a:gsLst>
                <a:gs pos="0">
                  <a:srgbClr val="F3FCFF"/>
                </a:gs>
                <a:gs pos="13000">
                  <a:srgbClr val="E7F9FF"/>
                </a:gs>
                <a:gs pos="100000">
                  <a:srgbClr val="E7F9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6274217" y="1045395"/>
              <a:ext cx="128610" cy="130602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6274217" y="1221676"/>
              <a:ext cx="128610" cy="130602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6274217" y="1396821"/>
              <a:ext cx="128610" cy="130602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正方形/長方形 48"/>
            <p:cNvSpPr/>
            <p:nvPr/>
          </p:nvSpPr>
          <p:spPr>
            <a:xfrm>
              <a:off x="6449916" y="1047196"/>
              <a:ext cx="128610" cy="130602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6449916" y="1223477"/>
              <a:ext cx="128610" cy="130602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6620894" y="1046055"/>
              <a:ext cx="128610" cy="130602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正方形/長方形 68"/>
            <p:cNvSpPr/>
            <p:nvPr/>
          </p:nvSpPr>
          <p:spPr>
            <a:xfrm>
              <a:off x="5748275" y="1047196"/>
              <a:ext cx="128610" cy="130602"/>
            </a:xfrm>
            <a:prstGeom prst="rect">
              <a:avLst/>
            </a:prstGeom>
            <a:gradFill flip="none" rotWithShape="1">
              <a:gsLst>
                <a:gs pos="0">
                  <a:srgbClr val="4FD1FF"/>
                </a:gs>
                <a:gs pos="13000">
                  <a:srgbClr val="11C1FF"/>
                </a:gs>
                <a:gs pos="100000">
                  <a:srgbClr val="00B6F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5748275" y="1223477"/>
              <a:ext cx="128610" cy="130602"/>
            </a:xfrm>
            <a:prstGeom prst="rect">
              <a:avLst/>
            </a:prstGeom>
            <a:gradFill>
              <a:gsLst>
                <a:gs pos="0">
                  <a:srgbClr val="8BE1FF"/>
                </a:gs>
                <a:gs pos="13000">
                  <a:srgbClr val="4FD1FF"/>
                </a:gs>
                <a:gs pos="100000">
                  <a:srgbClr val="11C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748275" y="1398622"/>
              <a:ext cx="128610" cy="130602"/>
            </a:xfrm>
            <a:prstGeom prst="rect">
              <a:avLst/>
            </a:prstGeom>
            <a:gradFill>
              <a:gsLst>
                <a:gs pos="0">
                  <a:srgbClr val="B7ECFF"/>
                </a:gs>
                <a:gs pos="13000">
                  <a:srgbClr val="8BE1FF"/>
                </a:gs>
                <a:gs pos="100000">
                  <a:srgbClr val="4FD1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5748275" y="1573767"/>
              <a:ext cx="128610" cy="130602"/>
            </a:xfrm>
            <a:prstGeom prst="rect">
              <a:avLst/>
            </a:prstGeom>
            <a:gradFill>
              <a:gsLst>
                <a:gs pos="0">
                  <a:srgbClr val="E7F9FF"/>
                </a:gs>
                <a:gs pos="13000">
                  <a:srgbClr val="B7ECFF"/>
                </a:gs>
                <a:gs pos="100000">
                  <a:srgbClr val="B7EC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5750783" y="1748912"/>
              <a:ext cx="128610" cy="130602"/>
            </a:xfrm>
            <a:prstGeom prst="rect">
              <a:avLst/>
            </a:prstGeom>
            <a:gradFill>
              <a:gsLst>
                <a:gs pos="0">
                  <a:srgbClr val="F3FCFF"/>
                </a:gs>
                <a:gs pos="13000">
                  <a:srgbClr val="E7F9FF"/>
                </a:gs>
                <a:gs pos="100000">
                  <a:srgbClr val="E7F9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5748275" y="1926320"/>
              <a:ext cx="128610" cy="130602"/>
            </a:xfrm>
            <a:prstGeom prst="rect">
              <a:avLst/>
            </a:prstGeom>
            <a:gradFill>
              <a:gsLst>
                <a:gs pos="0">
                  <a:srgbClr val="F3FCFF"/>
                </a:gs>
                <a:gs pos="13000">
                  <a:srgbClr val="E7F9FF"/>
                </a:gs>
                <a:gs pos="100000">
                  <a:srgbClr val="E7F9FF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5" name="フッター プレースホルダ 4"/>
          <p:cNvSpPr txBox="1">
            <a:spLocks/>
          </p:cNvSpPr>
          <p:nvPr/>
        </p:nvSpPr>
        <p:spPr>
          <a:xfrm>
            <a:off x="7460605" y="7301743"/>
            <a:ext cx="314514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800" kern="1200">
                <a:solidFill>
                  <a:srgbClr val="808080"/>
                </a:solidFill>
                <a:latin typeface="+mn-ea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87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©2020</a:t>
            </a:r>
            <a:r>
              <a:rPr lang="ja-JP" altLang="en-US" smtClean="0"/>
              <a:t>　</a:t>
            </a:r>
            <a:r>
              <a:rPr lang="en-US" altLang="ja-JP" smtClean="0"/>
              <a:t>Challenged Japan Corporation. All Rights Reserved.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94624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F44E412D-70C4-EF40-B92B-7AA8E72D9700}"/>
              </a:ext>
            </a:extLst>
          </p:cNvPr>
          <p:cNvSpPr txBox="1"/>
          <p:nvPr/>
        </p:nvSpPr>
        <p:spPr>
          <a:xfrm>
            <a:off x="450849" y="798353"/>
            <a:ext cx="1109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ワタシの特徴</a:t>
            </a:r>
            <a:r>
              <a:rPr kumimoji="1"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sz="800" b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0E813D3B-D1F0-6740-812C-254A4A616E01}"/>
              </a:ext>
            </a:extLst>
          </p:cNvPr>
          <p:cNvSpPr txBox="1"/>
          <p:nvPr/>
        </p:nvSpPr>
        <p:spPr>
          <a:xfrm>
            <a:off x="450849" y="3408503"/>
            <a:ext cx="4614216" cy="10047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>
            <a:defPPr>
              <a:defRPr lang="ja-JP"/>
            </a:defPPr>
            <a:lvl1pPr>
              <a:lnSpc>
                <a:spcPts val="1500"/>
              </a:lnSpc>
              <a:defRPr sz="800" b="1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defRPr>
            </a:lvl1pPr>
          </a:lstStyle>
          <a:p>
            <a:r>
              <a:rPr lang="en-US" altLang="ja-JP" dirty="0"/>
              <a:t>【</a:t>
            </a:r>
            <a:r>
              <a:rPr lang="ja-JP" altLang="en-US" dirty="0"/>
              <a:t>正常な状態（いい</a:t>
            </a:r>
            <a:r>
              <a:rPr lang="ja-JP" altLang="en-US" dirty="0" smtClean="0"/>
              <a:t>感じのワタシ</a:t>
            </a:r>
            <a:r>
              <a:rPr lang="ja-JP" altLang="en-US" dirty="0"/>
              <a:t>）</a:t>
            </a:r>
            <a:r>
              <a:rPr lang="en-US" altLang="ja-JP" dirty="0"/>
              <a:t>】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A2F64F1F-CCDD-0648-908F-1526118ED691}"/>
              </a:ext>
            </a:extLst>
          </p:cNvPr>
          <p:cNvSpPr txBox="1"/>
          <p:nvPr/>
        </p:nvSpPr>
        <p:spPr>
          <a:xfrm>
            <a:off x="525475" y="5031339"/>
            <a:ext cx="4543182" cy="287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ワタシを末永くご利用いただく</a:t>
            </a:r>
            <a:r>
              <a:rPr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ため、お手入れ</a:t>
            </a: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を大切に。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xmlns="" id="{633781DC-347B-FD40-9D22-DD0BB39BA173}"/>
              </a:ext>
            </a:extLst>
          </p:cNvPr>
          <p:cNvSpPr txBox="1"/>
          <p:nvPr/>
        </p:nvSpPr>
        <p:spPr>
          <a:xfrm>
            <a:off x="450850" y="5338300"/>
            <a:ext cx="2268000" cy="18512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毎日していただきたいこと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pPr>
              <a:lnSpc>
                <a:spcPts val="1500"/>
              </a:lnSpc>
            </a:pPr>
            <a:endParaRPr lang="en-US" altLang="ja-JP" sz="800" b="1" dirty="0" smtClean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xmlns="" id="{14F80B4B-2DB6-B541-BAD9-CA22FDC5581A}"/>
              </a:ext>
            </a:extLst>
          </p:cNvPr>
          <p:cNvCxnSpPr>
            <a:cxnSpLocks/>
          </p:cNvCxnSpPr>
          <p:nvPr/>
        </p:nvCxnSpPr>
        <p:spPr>
          <a:xfrm>
            <a:off x="5751522" y="936146"/>
            <a:ext cx="0" cy="180000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5820976" y="1092410"/>
            <a:ext cx="235983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点検のタイミング（引き金）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800" b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xmlns="" id="{58D4DFA3-8015-7247-A49B-7FCDE7968E55}"/>
              </a:ext>
            </a:extLst>
          </p:cNvPr>
          <p:cNvSpPr txBox="1"/>
          <p:nvPr/>
        </p:nvSpPr>
        <p:spPr>
          <a:xfrm>
            <a:off x="5820977" y="854343"/>
            <a:ext cx="4532845" cy="258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故障を未然に防ぐために、日ごろからの点検をお願いします。</a:t>
            </a:r>
            <a:endParaRPr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xmlns="" id="{9722B920-B3B9-274A-9CE6-B49F7A6785CB}"/>
              </a:ext>
            </a:extLst>
          </p:cNvPr>
          <p:cNvCxnSpPr>
            <a:cxnSpLocks/>
          </p:cNvCxnSpPr>
          <p:nvPr/>
        </p:nvCxnSpPr>
        <p:spPr>
          <a:xfrm>
            <a:off x="5751522" y="3553304"/>
            <a:ext cx="0" cy="180000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xmlns="" id="{1495A484-5841-B54B-8DC1-2C9318C97B2C}"/>
              </a:ext>
            </a:extLst>
          </p:cNvPr>
          <p:cNvSpPr txBox="1"/>
          <p:nvPr/>
        </p:nvSpPr>
        <p:spPr>
          <a:xfrm>
            <a:off x="5820978" y="3504911"/>
            <a:ext cx="4568959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次のサインが出たら、すみやかにメンテナンスをお願いします。</a:t>
            </a:r>
            <a:endParaRPr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xmlns="" id="{AA22038D-71C0-FD4C-AA43-D7DA64CBC4EC}"/>
              </a:ext>
            </a:extLst>
          </p:cNvPr>
          <p:cNvCxnSpPr>
            <a:cxnSpLocks/>
          </p:cNvCxnSpPr>
          <p:nvPr/>
        </p:nvCxnSpPr>
        <p:spPr>
          <a:xfrm>
            <a:off x="5751522" y="5581650"/>
            <a:ext cx="0" cy="1614499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xmlns="" id="{633781DC-347B-FD40-9D22-DD0BB39BA173}"/>
              </a:ext>
            </a:extLst>
          </p:cNvPr>
          <p:cNvSpPr txBox="1"/>
          <p:nvPr/>
        </p:nvSpPr>
        <p:spPr>
          <a:xfrm>
            <a:off x="2797065" y="5338300"/>
            <a:ext cx="2268000" cy="18512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ときどきしていただきたいこと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800" b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8085823" y="1092409"/>
            <a:ext cx="2268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対応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方法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800" b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5915959" y="3758534"/>
            <a:ext cx="2268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注意サイン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800" b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8180806" y="3758533"/>
            <a:ext cx="2268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メンテナンス（対応）方法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5915959" y="5517208"/>
            <a:ext cx="2268000" cy="166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深刻な乱れを知らせるサイン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xmlns="" id="{C63219B7-1129-1442-BD77-008A205FDB38}"/>
              </a:ext>
            </a:extLst>
          </p:cNvPr>
          <p:cNvSpPr txBox="1"/>
          <p:nvPr/>
        </p:nvSpPr>
        <p:spPr>
          <a:xfrm>
            <a:off x="8168106" y="5517208"/>
            <a:ext cx="2268000" cy="1669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メンテナンス（リカバリー）方法</a:t>
            </a:r>
            <a:r>
              <a:rPr lang="en-US" altLang="ja-JP" sz="800" b="1" dirty="0" smtClean="0">
                <a:solidFill>
                  <a:schemeClr val="accent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sz="800" b="1" dirty="0">
              <a:solidFill>
                <a:schemeClr val="accent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endParaRPr lang="en-US" altLang="ja-JP" sz="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xmlns="" id="{C012DCDE-5414-2846-96D3-6B1B8A1184D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97019" y="366077"/>
            <a:ext cx="1476000" cy="360000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xmlns="" id="{065C36DD-3BB7-BF4C-9715-4B2F369FBBB8}"/>
              </a:ext>
            </a:extLst>
          </p:cNvPr>
          <p:cNvSpPr txBox="1"/>
          <p:nvPr/>
        </p:nvSpPr>
        <p:spPr>
          <a:xfrm>
            <a:off x="634418" y="406766"/>
            <a:ext cx="1191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製品仕様</a:t>
            </a:r>
            <a:endParaRPr kumimoji="1" lang="ja-JP" altLang="en-US" sz="10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xmlns="" id="{C012DCDE-5414-2846-96D3-6B1B8A1184D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711935" y="3015326"/>
            <a:ext cx="1476000" cy="360000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xmlns="" id="{C012DCDE-5414-2846-96D3-6B1B8A1184D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0849" y="4631171"/>
            <a:ext cx="1476000" cy="360000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xmlns="" id="{065C36DD-3BB7-BF4C-9715-4B2F369FBBB8}"/>
              </a:ext>
            </a:extLst>
          </p:cNvPr>
          <p:cNvSpPr txBox="1"/>
          <p:nvPr/>
        </p:nvSpPr>
        <p:spPr>
          <a:xfrm>
            <a:off x="699225" y="4674707"/>
            <a:ext cx="1191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お手入れ方法</a:t>
            </a:r>
            <a:endParaRPr kumimoji="1" lang="ja-JP" altLang="en-US" sz="10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xmlns="" id="{59691C67-08E1-1A4D-810E-F506AFD53167}"/>
              </a:ext>
            </a:extLst>
          </p:cNvPr>
          <p:cNvSpPr txBox="1"/>
          <p:nvPr/>
        </p:nvSpPr>
        <p:spPr>
          <a:xfrm>
            <a:off x="5977602" y="3051182"/>
            <a:ext cx="13983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故障のときは</a:t>
            </a:r>
            <a:r>
              <a:rPr kumimoji="1" lang="en-US" altLang="ja-JP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endParaRPr kumimoji="1" lang="ja-JP" altLang="en-US" sz="10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xmlns="" id="{C012DCDE-5414-2846-96D3-6B1B8A1184D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711935" y="367420"/>
            <a:ext cx="1476000" cy="360000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xmlns="" id="{59691C67-08E1-1A4D-810E-F506AFD53167}"/>
              </a:ext>
            </a:extLst>
          </p:cNvPr>
          <p:cNvSpPr txBox="1"/>
          <p:nvPr/>
        </p:nvSpPr>
        <p:spPr>
          <a:xfrm>
            <a:off x="5977602" y="396926"/>
            <a:ext cx="12232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点検について</a:t>
            </a:r>
            <a:endParaRPr kumimoji="1" lang="ja-JP" altLang="en-US" sz="10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8" name="図 27" descr="http://4.bp.blogspot.com/-xz7m7yMI-CI/U1T3vVaFfZI/AAAAAAAAfWI/TOJPmuapl-c/s800/figure_stand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60" y="643147"/>
            <a:ext cx="1703137" cy="256084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フッター プレースホルダ 4"/>
          <p:cNvSpPr txBox="1">
            <a:spLocks/>
          </p:cNvSpPr>
          <p:nvPr/>
        </p:nvSpPr>
        <p:spPr>
          <a:xfrm>
            <a:off x="7641321" y="7286629"/>
            <a:ext cx="312207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800" kern="1200">
                <a:solidFill>
                  <a:srgbClr val="808080"/>
                </a:solidFill>
                <a:latin typeface="+mn-ea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874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©2020</a:t>
            </a:r>
            <a:r>
              <a:rPr lang="ja-JP" altLang="en-US" smtClean="0"/>
              <a:t>　</a:t>
            </a:r>
            <a:r>
              <a:rPr lang="en-US" altLang="ja-JP" smtClean="0"/>
              <a:t>Challenged Japan Corporation. All Rights Reserved.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89443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</TotalTime>
  <Words>197</Words>
  <Application>Microsoft Office PowerPoint</Application>
  <PresentationFormat>ユーザー設定</PresentationFormat>
  <Paragraphs>65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HG丸ｺﾞｼｯｸM-PRO</vt:lpstr>
      <vt:lpstr>Meiryo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fukui tomomi</dc:creator>
  <cp:lastModifiedBy>田中 春奈</cp:lastModifiedBy>
  <cp:revision>49</cp:revision>
  <cp:lastPrinted>2019-10-01T05:43:01Z</cp:lastPrinted>
  <dcterms:created xsi:type="dcterms:W3CDTF">2019-01-11T09:06:10Z</dcterms:created>
  <dcterms:modified xsi:type="dcterms:W3CDTF">2021-01-09T02:47:22Z</dcterms:modified>
</cp:coreProperties>
</file>